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m4a" ContentType="audio/unknown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gif>
</file>

<file path=ppt/media/image19.gif>
</file>

<file path=ppt/media/image2.jpeg>
</file>

<file path=ppt/media/image20.png>
</file>

<file path=ppt/media/image21.png>
</file>

<file path=ppt/media/image2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p3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5/30/2018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microsoft.com/office/2007/relationships/hdphoto" Target="../media/hdphoto1.wdp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3"/><Relationship Id="rId7" Type="http://schemas.openxmlformats.org/officeDocument/2006/relationships/image" Target="../media/image3.gif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12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11" Type="http://schemas.openxmlformats.org/officeDocument/2006/relationships/image" Target="../media/image1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5" Type="http://schemas.openxmlformats.org/officeDocument/2006/relationships/image" Target="../media/image19.gif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School\12\ICS\SUMMATIVE\img\tit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066800"/>
            <a:ext cx="7032978" cy="395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190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"/>
    </mc:Choice>
    <mc:Fallback>
      <p:transition spd="slow" advClick="0" advTm="1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1143000"/>
            <a:ext cx="7543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Comic Sans MS" panose="030F0702030302020204" pitchFamily="66" charset="0"/>
              </a:rPr>
              <a:t>Kevin does cool stuff, like </a:t>
            </a:r>
            <a:r>
              <a:rPr lang="en-US" sz="4000" dirty="0" err="1" smtClean="0">
                <a:latin typeface="Comic Sans MS" panose="030F0702030302020204" pitchFamily="66" charset="0"/>
              </a:rPr>
              <a:t>photoshopping</a:t>
            </a:r>
            <a:r>
              <a:rPr lang="en-US" sz="4000" dirty="0" smtClean="0">
                <a:latin typeface="Comic Sans MS" panose="030F0702030302020204" pitchFamily="66" charset="0"/>
              </a:rPr>
              <a:t> images and creating audio.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400" y="5001161"/>
            <a:ext cx="7543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Comic Sans MS" panose="030F0702030302020204" pitchFamily="66" charset="0"/>
              </a:rPr>
              <a:t>Kevin will also come up with most of the story.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pic>
        <p:nvPicPr>
          <p:cNvPr id="2050" name="Picture 2" descr="E:\School\12\ICS\SUMMATIVE\Bart_links_up_megaphone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112856"/>
            <a:ext cx="2514600" cy="1874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219200" y="40386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omic Sans MS" panose="030F0702030302020204" pitchFamily="66" charset="0"/>
              </a:rPr>
              <a:t>Kevin</a:t>
            </a:r>
            <a:endParaRPr lang="en-US" dirty="0">
              <a:latin typeface="Comic Sans MS" panose="030F0702030302020204" pitchFamily="66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650621" y="4203047"/>
            <a:ext cx="990600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E:\School\12\ICS\SUMMATIVE\Bart_links_up_megaphones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Edges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124200"/>
            <a:ext cx="2514600" cy="1874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10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2400" y="6096000"/>
            <a:ext cx="609600" cy="609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41491" y="6400800"/>
            <a:ext cx="45817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Kevin: Lead Writer and Graphic Designer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512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2000">
        <p:split orient="vert"/>
      </p:transition>
    </mc:Choice>
    <mc:Fallback>
      <p:transition spd="slow" advClick="0" advTm="1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8" grpId="0"/>
      <p:bldP spid="7" grpId="0"/>
      <p:bldP spid="9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2" name="Toads scream in mario kart 64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78955"/>
      </p:ext>
    </p:extLst>
  </p:cSld>
  <p:clrMapOvr>
    <a:masterClrMapping/>
  </p:clrMapOvr>
  <p:transition spd="slow" advTm="12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the Game</a:t>
            </a:r>
            <a:endParaRPr lang="en-US" dirty="0"/>
          </a:p>
        </p:txBody>
      </p:sp>
      <p:pic>
        <p:nvPicPr>
          <p:cNvPr id="2050" name="Picture 2" descr="E:\School\12\ICS\SUMMATIVE\img\castle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358" y="1533525"/>
            <a:ext cx="6096001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School\12\ICS\SUMMATIVE\img\mariowalk.gif"/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038" y="3429000"/>
            <a:ext cx="1755321" cy="245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ular Callout 3"/>
          <p:cNvSpPr/>
          <p:nvPr/>
        </p:nvSpPr>
        <p:spPr>
          <a:xfrm>
            <a:off x="1392524" y="3819525"/>
            <a:ext cx="1447800" cy="838200"/>
          </a:xfrm>
          <a:prstGeom prst="wedgeRoundRectCallout">
            <a:avLst>
              <a:gd name="adj1" fmla="val 89266"/>
              <a:gd name="adj2" fmla="val 23065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Mama </a:t>
            </a:r>
            <a:r>
              <a:rPr lang="en-US" dirty="0" err="1" smtClean="0"/>
              <a:t>mia</a:t>
            </a:r>
            <a:r>
              <a:rPr lang="en-US" dirty="0" smtClean="0"/>
              <a:t> its-a toad</a:t>
            </a:r>
            <a:endParaRPr lang="en-US" dirty="0"/>
          </a:p>
        </p:txBody>
      </p:sp>
      <p:pic>
        <p:nvPicPr>
          <p:cNvPr id="2052" name="Picture 4" descr="E:\School\12\ICS\SUMMATIVE\img\bup.bmp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2029">
            <a:off x="4437021" y="2574670"/>
            <a:ext cx="1103515" cy="1103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E:\School\12\ICS\SUMMATIVE\img\bup.bmp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2029">
            <a:off x="3174800" y="1492878"/>
            <a:ext cx="766162" cy="76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E:\School\12\ICS\SUMMATIVE\img\bup.bmp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691075">
            <a:off x="6911402" y="3442491"/>
            <a:ext cx="633255" cy="63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E:\School\12\ICS\SUMMATIVE\img\bup.bmp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21498">
            <a:off x="1594840" y="5090299"/>
            <a:ext cx="841453" cy="841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E:\School\12\ICS\SUMMATIVE\img\bup.bmp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2029">
            <a:off x="5331880" y="1558777"/>
            <a:ext cx="4425733" cy="1103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E:\School\12\ICS\SUMMATIVE\img\bup.bmp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024756">
            <a:off x="6256926" y="4602266"/>
            <a:ext cx="1103515" cy="300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E:\School\12\ICS\SUMMATIVE\img\bup.bmp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23779">
            <a:off x="656553" y="1917330"/>
            <a:ext cx="1654516" cy="906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1000" y="6099116"/>
            <a:ext cx="609600" cy="609600"/>
          </a:xfrm>
          <a:prstGeom prst="rect">
            <a:avLst/>
          </a:prstGeom>
        </p:spPr>
      </p:pic>
      <p:pic>
        <p:nvPicPr>
          <p:cNvPr id="6" name="Toads scream in mario kart 64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1000" y="54959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736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7000">
        <p:fade/>
      </p:transition>
    </mc:Choice>
    <mc:Fallback>
      <p:transition spd="med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2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431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431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44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the Game</a:t>
            </a:r>
            <a:endParaRPr lang="en-US" dirty="0"/>
          </a:p>
        </p:txBody>
      </p:sp>
      <p:pic>
        <p:nvPicPr>
          <p:cNvPr id="3074" name="Picture 2" descr="E:\School\12\ICS\SUMMATIVE\img\windo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274805"/>
            <a:ext cx="4019550" cy="483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81000" y="4267200"/>
            <a:ext cx="2057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omic Sans MS" panose="030F0702030302020204" pitchFamily="66" charset="0"/>
              </a:rPr>
              <a:t>Text area, containing story, description of player’s surroundings and options.</a:t>
            </a:r>
            <a:endParaRPr lang="en-US" dirty="0">
              <a:latin typeface="Comic Sans MS" panose="030F0702030302020204" pitchFamily="66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133600" y="5220563"/>
            <a:ext cx="990600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705600" y="2438400"/>
            <a:ext cx="2057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omic Sans MS" panose="030F0702030302020204" pitchFamily="66" charset="0"/>
              </a:rPr>
              <a:t>Image (maybe video clip?) relating to current story event</a:t>
            </a:r>
            <a:endParaRPr lang="en-US" dirty="0">
              <a:latin typeface="Comic Sans MS" panose="030F0702030302020204" pitchFamily="66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5914253" y="3153728"/>
            <a:ext cx="1181615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2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5800" y="61135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57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7000">
        <p:fade/>
      </p:transition>
    </mc:Choice>
    <mc:Fallback>
      <p:transition spd="med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70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the Game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3276600"/>
            <a:ext cx="63246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latin typeface="Comic Sans MS" panose="030F0702030302020204" pitchFamily="66" charset="0"/>
              </a:rPr>
              <a:t>1. Finish it!</a:t>
            </a:r>
            <a:endParaRPr lang="en-US" sz="5000" dirty="0">
              <a:latin typeface="Comic Sans MS" panose="030F0702030302020204" pitchFamily="66" charset="0"/>
            </a:endParaRPr>
          </a:p>
        </p:txBody>
      </p:sp>
      <p:pic>
        <p:nvPicPr>
          <p:cNvPr id="3" name="3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677953"/>
      </p:ext>
    </p:extLst>
  </p:cSld>
  <p:clrMapOvr>
    <a:masterClrMapping/>
  </p:clrMapOvr>
  <p:transition spd="slow" advClick="0" advTm="5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0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the Game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43000" y="2971800"/>
            <a:ext cx="6324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latin typeface="Comic Sans MS" panose="030F0702030302020204" pitchFamily="66" charset="0"/>
              </a:rPr>
              <a:t>2. Best thing we’ve made so far!</a:t>
            </a:r>
            <a:endParaRPr lang="en-US" sz="5000" dirty="0">
              <a:latin typeface="Comic Sans MS" panose="030F0702030302020204" pitchFamily="66" charset="0"/>
            </a:endParaRPr>
          </a:p>
        </p:txBody>
      </p:sp>
      <p:pic>
        <p:nvPicPr>
          <p:cNvPr id="4098" name="Picture 2" descr="E:\School\12\ICS\SUMMATIVE\blackja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69577">
            <a:off x="366486" y="409208"/>
            <a:ext cx="376428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E:\School\12\ICS\SUMMATIVE\dangman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187945"/>
            <a:ext cx="3021296" cy="273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:\School\12\ICS\SUMMATIVE\screen1 (4)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66994">
            <a:off x="5931617" y="1428808"/>
            <a:ext cx="3125508" cy="232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E:\School\12\ICS\SUMMATIVE\quiz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80258">
            <a:off x="-298918" y="4534490"/>
            <a:ext cx="3804118" cy="186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E:\School\12\ICS\SUMMATIVE\screen1 (2)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83826">
            <a:off x="2121743" y="3151939"/>
            <a:ext cx="3505200" cy="1770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 descr="E:\School\12\ICS\SUMMATIVE\screen1 (3)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6962" y="4066358"/>
            <a:ext cx="4038600" cy="3079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E:\School\12\ICS\SUMMATIVE\screen1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73725">
            <a:off x="6463930" y="4574768"/>
            <a:ext cx="3279552" cy="178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E:\School\12\ICS\SUMMATIVE\img\title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066800"/>
            <a:ext cx="7032978" cy="3956050"/>
          </a:xfrm>
          <a:prstGeom prst="rect">
            <a:avLst/>
          </a:prstGeom>
          <a:noFill/>
          <a:effectLst>
            <a:glow rad="1905000">
              <a:schemeClr val="bg1"/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4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6200" y="62078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420429"/>
      </p:ext>
    </p:extLst>
  </p:cSld>
  <p:clrMapOvr>
    <a:masterClrMapping/>
  </p:clrMapOvr>
  <p:transition spd="slow" advClick="0" advTm="7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803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303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803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303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803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9303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803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303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the Game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3276600"/>
            <a:ext cx="63246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latin typeface="Comic Sans MS" panose="030F0702030302020204" pitchFamily="66" charset="0"/>
              </a:rPr>
              <a:t>3. Scary!</a:t>
            </a:r>
            <a:endParaRPr lang="en-US" sz="5000" dirty="0">
              <a:latin typeface="Comic Sans MS" panose="030F0702030302020204" pitchFamily="66" charset="0"/>
            </a:endParaRPr>
          </a:p>
        </p:txBody>
      </p:sp>
      <p:pic>
        <p:nvPicPr>
          <p:cNvPr id="5122" name="Picture 2" descr="E:\Personal\404 site\images\spook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00" y="1027996"/>
            <a:ext cx="2971799" cy="5358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E:\Personal\404 site\images\spook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19800" y="838200"/>
            <a:ext cx="2971799" cy="5358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E:\School\12\ICS\SUMMATIVE\180px-BooMP8Officia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98572">
            <a:off x="1651614" y="1529550"/>
            <a:ext cx="5169088" cy="439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5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62847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870713"/>
      </p:ext>
    </p:extLst>
  </p:cSld>
  <p:clrMapOvr>
    <a:masterClrMapping/>
  </p:clrMapOvr>
  <p:transition spd="slow" advClick="0" advTm="5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65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Concerns for the Game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1905000"/>
            <a:ext cx="7543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latin typeface="Comic Sans MS" panose="030F0702030302020204" pitchFamily="66" charset="0"/>
              </a:rPr>
              <a:t>1. Seems a little basic.</a:t>
            </a:r>
            <a:endParaRPr lang="en-US" sz="5000" dirty="0">
              <a:latin typeface="Comic Sans MS" panose="030F0702030302020204" pitchFamily="66" charset="0"/>
            </a:endParaRPr>
          </a:p>
        </p:txBody>
      </p:sp>
      <p:pic>
        <p:nvPicPr>
          <p:cNvPr id="7" name="Picture 2" descr="E:\School\12\ICS\SUMMATIVE\img\windo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60845">
            <a:off x="1464409" y="3016708"/>
            <a:ext cx="2790443" cy="3359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181600" y="449580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omic Sans MS" panose="030F0702030302020204" pitchFamily="66" charset="0"/>
              </a:rPr>
              <a:t>Can be drawn in Paint.</a:t>
            </a:r>
            <a:endParaRPr lang="en-US" dirty="0">
              <a:latin typeface="Comic Sans MS" panose="030F0702030302020204" pitchFamily="66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3999985" y="4953000"/>
            <a:ext cx="1181615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7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8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476941"/>
      </p:ext>
    </p:extLst>
  </p:cSld>
  <p:clrMapOvr>
    <a:masterClrMapping/>
  </p:clrMapOvr>
  <p:transition spd="slow" advTm="15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3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Concerns for the Game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1295400"/>
            <a:ext cx="7543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latin typeface="Comic Sans MS" panose="030F0702030302020204" pitchFamily="66" charset="0"/>
              </a:rPr>
              <a:t>2. Object Oriented Programming is evil</a:t>
            </a:r>
            <a:endParaRPr lang="en-US" sz="5000" dirty="0">
              <a:latin typeface="Comic Sans MS" panose="030F0702030302020204" pitchFamily="66" charset="0"/>
            </a:endParaRPr>
          </a:p>
        </p:txBody>
      </p:sp>
      <p:pic>
        <p:nvPicPr>
          <p:cNvPr id="6146" name="Picture 2" descr="E:\School\12\ICS\SUMMATIVE\img\mario blan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00" y="2759075"/>
            <a:ext cx="257175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E:\School\12\ICS\SUMMATIVE\img\mari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00" y="2763194"/>
            <a:ext cx="2628900" cy="3680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600200" y="460342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CLASS</a:t>
            </a:r>
            <a:endParaRPr lang="en-US" dirty="0">
              <a:solidFill>
                <a:sysClr val="windowText" lastClr="00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45211" y="4990453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mic Sans MS" panose="030F0702030302020204" pitchFamily="66" charset="0"/>
              </a:rPr>
              <a:t>OBJECT</a:t>
            </a:r>
            <a:endParaRPr lang="en-US" dirty="0">
              <a:latin typeface="Comic Sans MS" panose="030F0702030302020204" pitchFamily="66" charset="0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124200" y="4559300"/>
            <a:ext cx="1981200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8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800" y="60547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480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6000">
        <p:split orient="vert"/>
      </p:transition>
    </mc:Choice>
    <mc:Fallback>
      <p:transition spd="slow" advClick="0" advTm="6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/>
      <p:bldP spid="3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1143000"/>
            <a:ext cx="75438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Comic Sans MS" panose="030F0702030302020204" pitchFamily="66" charset="0"/>
              </a:rPr>
              <a:t>Owen does most of the code, because he does it fast.</a:t>
            </a:r>
          </a:p>
          <a:p>
            <a:pPr algn="ctr"/>
            <a:endParaRPr lang="en-US" sz="4000" dirty="0">
              <a:latin typeface="Comic Sans MS" panose="030F0702030302020204" pitchFamily="66" charset="0"/>
            </a:endParaRPr>
          </a:p>
          <a:p>
            <a:pPr algn="ctr"/>
            <a:endParaRPr lang="en-US" sz="4000" dirty="0" smtClean="0">
              <a:latin typeface="Comic Sans MS" panose="030F0702030302020204" pitchFamily="66" charset="0"/>
            </a:endParaRPr>
          </a:p>
          <a:p>
            <a:pPr algn="ctr"/>
            <a:endParaRPr lang="en-US" sz="4000" dirty="0">
              <a:latin typeface="Comic Sans MS" panose="030F0702030302020204" pitchFamily="66" charset="0"/>
            </a:endParaRPr>
          </a:p>
          <a:p>
            <a:pPr algn="ctr"/>
            <a:endParaRPr lang="en-US" sz="4000" dirty="0" smtClean="0">
              <a:latin typeface="Comic Sans MS" panose="030F0702030302020204" pitchFamily="66" charset="0"/>
            </a:endParaRPr>
          </a:p>
          <a:p>
            <a:pPr algn="ctr"/>
            <a:endParaRPr lang="en-US" sz="4000" dirty="0">
              <a:latin typeface="Comic Sans MS" panose="030F0702030302020204" pitchFamily="66" charset="0"/>
            </a:endParaRPr>
          </a:p>
          <a:p>
            <a:pPr algn="ctr"/>
            <a:endParaRPr lang="en-US" sz="4000" dirty="0" smtClean="0"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latin typeface="Comic Sans MS" panose="030F0702030302020204" pitchFamily="66" charset="0"/>
              </a:rPr>
              <a:t>Owen: Lead Programmer</a:t>
            </a:r>
          </a:p>
          <a:p>
            <a:pPr algn="ctr"/>
            <a:endParaRPr lang="en-US" sz="4000" dirty="0">
              <a:latin typeface="Comic Sans MS" panose="030F0702030302020204" pitchFamily="66" charset="0"/>
            </a:endParaRPr>
          </a:p>
        </p:txBody>
      </p:sp>
      <p:pic>
        <p:nvPicPr>
          <p:cNvPr id="1026" name="Picture 2" descr="E:\School\12\ICS\SUMMATIVE\3921501906926091090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352800"/>
            <a:ext cx="4684612" cy="2636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School\12\ICS\SUMMATIVE\5823338914257435314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2438401" y="3742592"/>
            <a:ext cx="2438401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3" descr="E:\School\12\ICS\SUMMATIVE\5823338914257435314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9164514" y="76200"/>
            <a:ext cx="2438401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9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8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350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7000">
        <p:split orient="vert"/>
      </p:transition>
    </mc:Choice>
    <mc:Fallback>
      <p:transition spd="slow" advClick="0" advTm="7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Techn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323</TotalTime>
  <Words>146</Words>
  <Application>Microsoft Office PowerPoint</Application>
  <PresentationFormat>On-screen Show (4:3)</PresentationFormat>
  <Paragraphs>32</Paragraphs>
  <Slides>11</Slides>
  <Notes>0</Notes>
  <HiddenSlides>0</HiddenSlides>
  <MMClips>11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Technic</vt:lpstr>
      <vt:lpstr>PowerPoint Presentation</vt:lpstr>
      <vt:lpstr>Overview of the Game</vt:lpstr>
      <vt:lpstr>Overview of the Game</vt:lpstr>
      <vt:lpstr>Goals for the Game</vt:lpstr>
      <vt:lpstr>Goals for the Game</vt:lpstr>
      <vt:lpstr>Goals for the Game</vt:lpstr>
      <vt:lpstr>Concerns for the Game</vt:lpstr>
      <vt:lpstr>Concerns for the Game</vt:lpstr>
      <vt:lpstr>Roles</vt:lpstr>
      <vt:lpstr>Roles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OOP Practical Project</dc:title>
  <dc:creator>Krnic, Albert</dc:creator>
  <cp:lastModifiedBy>AutoBVT</cp:lastModifiedBy>
  <cp:revision>65</cp:revision>
  <dcterms:created xsi:type="dcterms:W3CDTF">2006-08-16T00:00:00Z</dcterms:created>
  <dcterms:modified xsi:type="dcterms:W3CDTF">2018-05-30T18:26:10Z</dcterms:modified>
</cp:coreProperties>
</file>

<file path=docProps/thumbnail.jpeg>
</file>